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7" r:id="rId4"/>
    <p:sldId id="258" r:id="rId5"/>
    <p:sldId id="27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4" r:id="rId15"/>
    <p:sldId id="275" r:id="rId16"/>
    <p:sldId id="278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7" d="100"/>
          <a:sy n="107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126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83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647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503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62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58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04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888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52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90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88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169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Викторина «Пётр Великий»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Работа выполнена учеником курса </a:t>
            </a:r>
            <a:r>
              <a:rPr lang="ru-RU" dirty="0" smtClean="0"/>
              <a:t>«Азбука информатики»</a:t>
            </a:r>
            <a:br>
              <a:rPr lang="ru-RU" dirty="0" smtClean="0"/>
            </a:br>
            <a:r>
              <a:rPr lang="ru-RU" dirty="0" smtClean="0"/>
              <a:t>Калякиным Дмитрием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Пётр </a:t>
            </a:r>
            <a:r>
              <a:rPr lang="en-US" dirty="0" smtClean="0"/>
              <a:t> I  </a:t>
            </a:r>
            <a:r>
              <a:rPr lang="ru-RU" dirty="0" smtClean="0"/>
              <a:t>приказал боярам сделать после того как вернулся из-за границы?</a:t>
            </a:r>
          </a:p>
          <a:p>
            <a:r>
              <a:rPr lang="ru-RU" dirty="0" smtClean="0">
                <a:hlinkClick r:id="rId2" action="ppaction://hlinksldjump"/>
              </a:rPr>
              <a:t>Сбрить бороду и не носить русское платье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Сбрить бороду и волосы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Раздавать всем прохожим сладости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назывался первый музей?</a:t>
            </a:r>
          </a:p>
          <a:p>
            <a:r>
              <a:rPr lang="ru-RU" dirty="0" smtClean="0">
                <a:hlinkClick r:id="rId2" action="ppaction://hlinksldjump"/>
              </a:rPr>
              <a:t>Кунсткамера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Древности Санкт-Петербурга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История Романовых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город стал столицей при Петре </a:t>
            </a:r>
            <a:r>
              <a:rPr lang="en-US" dirty="0" smtClean="0"/>
              <a:t>I ?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Новгород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Киев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Санкт-Петербург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какой местности строился город Санкт-Петербург?</a:t>
            </a:r>
          </a:p>
          <a:p>
            <a:r>
              <a:rPr lang="ru-RU" dirty="0" smtClean="0">
                <a:hlinkClick r:id="rId2" action="ppaction://hlinksldjump"/>
              </a:rPr>
              <a:t>В равнинной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В болотистой</a:t>
            </a:r>
            <a:endParaRPr lang="ru-RU" dirty="0" smtClean="0"/>
          </a:p>
          <a:p>
            <a:pPr marL="358775" indent="-358775"/>
            <a:r>
              <a:rPr lang="ru-RU" dirty="0" smtClean="0">
                <a:hlinkClick r:id="rId2" action="ppaction://hlinksldjump"/>
              </a:rPr>
              <a:t>В холмистой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pc="300" dirty="0" smtClean="0">
                <a:solidFill>
                  <a:srgbClr val="00B050"/>
                </a:solidFill>
              </a:rPr>
              <a:t>Правильно!</a:t>
            </a:r>
            <a:br>
              <a:rPr lang="ru-RU" spc="300" dirty="0" smtClean="0">
                <a:solidFill>
                  <a:srgbClr val="00B050"/>
                </a:solidFill>
              </a:rPr>
            </a:br>
            <a:endParaRPr lang="ru-RU" spc="3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Переход на таблицу вопросов.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pc="300" dirty="0" smtClean="0">
                <a:solidFill>
                  <a:srgbClr val="FF0000"/>
                </a:solidFill>
              </a:rPr>
              <a:t>Есть ошибки!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Переход на таблицу вопросов.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Здравствуйте!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 так, вы должны сейчас поделиться на 2 команды.</a:t>
            </a:r>
          </a:p>
          <a:p>
            <a:r>
              <a:rPr lang="ru-RU" dirty="0" smtClean="0"/>
              <a:t>Название 1 команды – Весёлые бананы</a:t>
            </a:r>
          </a:p>
          <a:p>
            <a:r>
              <a:rPr lang="ru-RU" dirty="0" smtClean="0"/>
              <a:t>Название 2 команды – Весёлые арбузы</a:t>
            </a:r>
          </a:p>
          <a:p>
            <a:r>
              <a:rPr lang="ru-RU" dirty="0" smtClean="0"/>
              <a:t>В каждой команде должно быть по 5 человек.</a:t>
            </a:r>
          </a:p>
          <a:p>
            <a:endParaRPr lang="ru-RU" dirty="0" smtClean="0"/>
          </a:p>
          <a:p>
            <a:r>
              <a:rPr lang="ru-RU" dirty="0" smtClean="0"/>
              <a:t>И так, вам первое задание:  Надо выбрать командира команды. На это задание вам даётся ровно </a:t>
            </a:r>
            <a:r>
              <a:rPr lang="ru-RU" dirty="0" smtClean="0">
                <a:solidFill>
                  <a:srgbClr val="FF0000"/>
                </a:solidFill>
              </a:rPr>
              <a:t>1 минута</a:t>
            </a:r>
            <a:r>
              <a:rPr lang="ru-RU" dirty="0" smtClean="0"/>
              <a:t>. Время пошло!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008242"/>
              </p:ext>
            </p:extLst>
          </p:nvPr>
        </p:nvGraphicFramePr>
        <p:xfrm>
          <a:off x="571472" y="2214554"/>
          <a:ext cx="8229600" cy="246461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32306">
                <a:tc>
                  <a:txBody>
                    <a:bodyPr/>
                    <a:lstStyle/>
                    <a:p>
                      <a:r>
                        <a:rPr lang="ru-RU" sz="3200" b="0" dirty="0" smtClean="0"/>
                        <a:t>1</a:t>
                      </a:r>
                      <a:endParaRPr lang="ru-RU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2" action="ppaction://hlinksldjump"/>
                        </a:rPr>
                        <a:t>10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3" action="ppaction://hlinksldjump"/>
                        </a:rPr>
                        <a:t>20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4" action="ppaction://hlinksldjump"/>
                        </a:rPr>
                        <a:t>30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hlinkClick r:id="rId5" action="ppaction://hlinksldjump"/>
                        </a:rPr>
                        <a:t>40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230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6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7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8" action="ppaction://hlinksldjump"/>
                        </a:rPr>
                        <a:t>30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9" action="ppaction://hlinksldjump"/>
                        </a:rPr>
                        <a:t>40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4714884"/>
          <a:ext cx="4929222" cy="1000132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643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00132">
                <a:tc>
                  <a:txBody>
                    <a:bodyPr/>
                    <a:lstStyle/>
                    <a:p>
                      <a:r>
                        <a:rPr lang="ru-RU" sz="3200" b="0" dirty="0" smtClean="0"/>
                        <a:t>3 </a:t>
                      </a:r>
                      <a:endParaRPr lang="ru-RU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10" action="ppaction://hlinksldjump"/>
                        </a:rPr>
                        <a:t>10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hlinkClick r:id="rId11" action="ppaction://hlinksldjump"/>
                        </a:rPr>
                        <a:t>20</a:t>
                      </a:r>
                      <a:endParaRPr lang="ru-RU" sz="4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поставил памятник Медный всадник?</a:t>
            </a:r>
          </a:p>
          <a:p>
            <a:r>
              <a:rPr lang="ru-RU" dirty="0" smtClean="0">
                <a:hlinkClick r:id="rId2" action="ppaction://hlinksldjump"/>
              </a:rPr>
              <a:t>Михаил Ломоносов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Сам  Пётр </a:t>
            </a:r>
            <a:r>
              <a:rPr lang="en-US" dirty="0" smtClean="0">
                <a:hlinkClick r:id="rId2" action="ppaction://hlinksldjump"/>
              </a:rPr>
              <a:t>I</a:t>
            </a:r>
            <a:r>
              <a:rPr lang="ru-RU" dirty="0" smtClean="0">
                <a:hlinkClick r:id="rId2" action="ppaction://hlinksldjump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Екатерина Великая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Кому поставили памятник Медный всадник?</a:t>
            </a:r>
          </a:p>
          <a:p>
            <a:r>
              <a:rPr lang="ru-RU" dirty="0" smtClean="0">
                <a:hlinkClick r:id="rId2" action="ppaction://hlinksldjump"/>
              </a:rPr>
              <a:t>Михаилу Илларионовичу Кутузову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Петру </a:t>
            </a:r>
            <a:r>
              <a:rPr lang="en-US" dirty="0" smtClean="0">
                <a:hlinkClick r:id="rId3" action="ppaction://hlinksldjump"/>
              </a:rPr>
              <a:t>I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Ивану Грозному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построил город на Неве?</a:t>
            </a:r>
          </a:p>
          <a:p>
            <a:r>
              <a:rPr lang="ru-RU" dirty="0" smtClean="0">
                <a:hlinkClick r:id="rId2" action="ppaction://hlinksldjump"/>
              </a:rPr>
              <a:t>Михаил Лермонтов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Пётр </a:t>
            </a:r>
            <a:r>
              <a:rPr lang="en-US" dirty="0" smtClean="0">
                <a:hlinkClick r:id="rId3" action="ppaction://hlinksldjump"/>
              </a:rPr>
              <a:t>I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Наполеон Бонапарт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город на Неве?</a:t>
            </a:r>
          </a:p>
          <a:p>
            <a:r>
              <a:rPr lang="ru-RU" dirty="0" smtClean="0">
                <a:hlinkClick r:id="rId2" action="ppaction://hlinksldjump"/>
              </a:rPr>
              <a:t>Севастополь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Санкт-Петербург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Турция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больше всего увлекался Пётр в детстве?</a:t>
            </a:r>
          </a:p>
          <a:p>
            <a:r>
              <a:rPr lang="ru-RU" dirty="0" smtClean="0">
                <a:hlinkClick r:id="rId2" action="ppaction://hlinksldjump"/>
              </a:rPr>
              <a:t>Потешными полками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Потешной флотилией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Любил читать книжки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вопрос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Сколько лет правил Пётр </a:t>
            </a:r>
            <a:r>
              <a:rPr lang="en-US" dirty="0" smtClean="0"/>
              <a:t>I</a:t>
            </a:r>
            <a:r>
              <a:rPr lang="ru-RU" dirty="0" smtClean="0"/>
              <a:t> ?</a:t>
            </a:r>
          </a:p>
          <a:p>
            <a:r>
              <a:rPr lang="ru-RU" dirty="0" smtClean="0">
                <a:hlinkClick r:id="rId2" action="ppaction://hlinksldjump"/>
              </a:rPr>
              <a:t>13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50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43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79</TotalTime>
  <Words>256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La mente</vt:lpstr>
      <vt:lpstr>Викторина «Пётр Великий»</vt:lpstr>
      <vt:lpstr>Здравствуйте!</vt:lpstr>
      <vt:lpstr>Презентация PowerPoint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Правильно! </vt:lpstr>
      <vt:lpstr>Есть ошибки!  </vt:lpstr>
      <vt:lpstr>Презентация PowerPoint</vt:lpstr>
    </vt:vector>
  </TitlesOfParts>
  <Company>Образовательный центр "НИВА"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2018</dc:title>
  <dc:subject>Викторина «Пётр Великий»</dc:subject>
  <dc:creator>Калякин Дмитрий</dc:creator>
  <cp:lastModifiedBy>Пользователь</cp:lastModifiedBy>
  <cp:revision>19</cp:revision>
  <dcterms:created xsi:type="dcterms:W3CDTF">2018-04-06T12:55:22Z</dcterms:created>
  <dcterms:modified xsi:type="dcterms:W3CDTF">2018-05-22T09:38:04Z</dcterms:modified>
</cp:coreProperties>
</file>