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9" r:id="rId7"/>
    <p:sldId id="274" r:id="rId8"/>
    <p:sldId id="266" r:id="rId9"/>
    <p:sldId id="273" r:id="rId10"/>
    <p:sldId id="268" r:id="rId11"/>
    <p:sldId id="270" r:id="rId12"/>
    <p:sldId id="271" r:id="rId13"/>
    <p:sldId id="267" r:id="rId14"/>
    <p:sldId id="265" r:id="rId15"/>
    <p:sldId id="263" r:id="rId16"/>
    <p:sldId id="264" r:id="rId17"/>
    <p:sldId id="272" r:id="rId18"/>
    <p:sldId id="275" r:id="rId19"/>
    <p:sldId id="259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82" d="100"/>
          <a:sy n="82" d="100"/>
        </p:scale>
        <p:origin x="-7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CD91-43F2-436A-9C95-4529D2000B18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A850E-7B27-4F9B-B855-BE6FEB9A38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CD91-43F2-436A-9C95-4529D2000B18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A850E-7B27-4F9B-B855-BE6FEB9A38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CD91-43F2-436A-9C95-4529D2000B18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A850E-7B27-4F9B-B855-BE6FEB9A38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CD91-43F2-436A-9C95-4529D2000B18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A850E-7B27-4F9B-B855-BE6FEB9A38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CD91-43F2-436A-9C95-4529D2000B18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A850E-7B27-4F9B-B855-BE6FEB9A38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CD91-43F2-436A-9C95-4529D2000B18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A850E-7B27-4F9B-B855-BE6FEB9A38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CD91-43F2-436A-9C95-4529D2000B18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A850E-7B27-4F9B-B855-BE6FEB9A38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CD91-43F2-436A-9C95-4529D2000B18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A850E-7B27-4F9B-B855-BE6FEB9A38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CD91-43F2-436A-9C95-4529D2000B18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A850E-7B27-4F9B-B855-BE6FEB9A38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CD91-43F2-436A-9C95-4529D2000B18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A850E-7B27-4F9B-B855-BE6FEB9A38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CD91-43F2-436A-9C95-4529D2000B18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A850E-7B27-4F9B-B855-BE6FEB9A38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4CD91-43F2-436A-9C95-4529D2000B18}" type="datetimeFigureOut">
              <a:rPr lang="ru-RU" smtClean="0"/>
              <a:pPr/>
              <a:t>19.05.2017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A850E-7B27-4F9B-B855-BE6FEB9A381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Relationship Id="rId4" Type="http://schemas.openxmlformats.org/officeDocument/2006/relationships/slide" Target="slide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" Type="http://schemas.openxmlformats.org/officeDocument/2006/relationships/slide" Target="slide1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6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muz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09651"/>
            <a:ext cx="9144000" cy="2638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899592" y="548680"/>
            <a:ext cx="734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i="1" dirty="0" smtClean="0"/>
              <a:t>Боги Древней Греции</a:t>
            </a:r>
            <a:endParaRPr lang="ru-RU" sz="60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5661248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Автор: А.С.Рябышкина</a:t>
            </a:r>
          </a:p>
          <a:p>
            <a:r>
              <a:rPr lang="ru-RU" sz="2400" dirty="0" smtClean="0"/>
              <a:t>Руководитель: М.И.Зоткина</a:t>
            </a:r>
            <a:endParaRPr lang="ru-RU" sz="2400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8423960" y="6498000"/>
            <a:ext cx="720040" cy="360000"/>
            <a:chOff x="8423960" y="6498000"/>
            <a:chExt cx="720040" cy="360000"/>
          </a:xfrm>
        </p:grpSpPr>
        <p:sp>
          <p:nvSpPr>
            <p:cNvPr id="5" name="Управляющая кнопка: домой 4">
              <a:hlinkClick r:id="rId3" action="ppaction://hlinksldjump" highlightClick="1"/>
            </p:cNvPr>
            <p:cNvSpPr/>
            <p:nvPr/>
          </p:nvSpPr>
          <p:spPr>
            <a:xfrm>
              <a:off x="8423960" y="649800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Управляющая кнопка: далее 6">
              <a:hlinkClick r:id="" action="ppaction://hlinkshowjump?jump=nextslide" highlightClick="1"/>
            </p:cNvPr>
            <p:cNvSpPr/>
            <p:nvPr/>
          </p:nvSpPr>
          <p:spPr>
            <a:xfrm>
              <a:off x="8784000" y="649800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32656" y="404664"/>
            <a:ext cx="8229600" cy="1143000"/>
          </a:xfrm>
        </p:spPr>
        <p:txBody>
          <a:bodyPr/>
          <a:lstStyle/>
          <a:p>
            <a:r>
              <a:rPr lang="ru-RU" dirty="0" smtClean="0"/>
              <a:t>Тритон</a:t>
            </a:r>
            <a:endParaRPr lang="ru-RU" dirty="0"/>
          </a:p>
        </p:txBody>
      </p:sp>
      <p:pic>
        <p:nvPicPr>
          <p:cNvPr id="5" name="Рисунок 4" descr="triton[1]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08920"/>
            <a:ext cx="5448300" cy="3819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Triton2.jpg"/>
          <p:cNvPicPr>
            <a:picLocks noChangeAspect="1"/>
          </p:cNvPicPr>
          <p:nvPr/>
        </p:nvPicPr>
        <p:blipFill>
          <a:blip r:embed="rId3" cstate="print"/>
          <a:srcRect l="28287" r="27718"/>
          <a:stretch>
            <a:fillRect/>
          </a:stretch>
        </p:blipFill>
        <p:spPr>
          <a:xfrm>
            <a:off x="5148064" y="332656"/>
            <a:ext cx="3765464" cy="56919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7" name="Группа 6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8" name="Управляющая кнопка: домой 7">
              <a:hlinkClick r:id="rId4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Управляющая кнопка: далее 8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Управляющая кнопка: назад 9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Асклепий</a:t>
            </a:r>
            <a:endParaRPr lang="ru-RU" dirty="0"/>
          </a:p>
        </p:txBody>
      </p:sp>
      <p:pic>
        <p:nvPicPr>
          <p:cNvPr id="3" name="Рисунок 2" descr="12498465-silver-caduceus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36" y="1089000"/>
            <a:ext cx="4972112" cy="4680000"/>
          </a:xfrm>
          <a:prstGeom prst="rect">
            <a:avLst/>
          </a:prstGeom>
        </p:spPr>
      </p:pic>
      <p:pic>
        <p:nvPicPr>
          <p:cNvPr id="4" name="Рисунок 3" descr="Asklepios.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908720"/>
            <a:ext cx="3348504" cy="5436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5" name="Группа 4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6" name="Управляющая кнопка: домой 5">
              <a:hlinkClick r:id="rId4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Управляющая кнопка: далее 6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Управляющая кнопка: назад 7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Гименей</a:t>
            </a:r>
            <a:endParaRPr lang="ru-RU" dirty="0"/>
          </a:p>
        </p:txBody>
      </p:sp>
      <p:pic>
        <p:nvPicPr>
          <p:cNvPr id="4" name="Рисунок 3" descr="Gimnei2.jpg"/>
          <p:cNvPicPr>
            <a:picLocks noChangeAspect="1"/>
          </p:cNvPicPr>
          <p:nvPr/>
        </p:nvPicPr>
        <p:blipFill>
          <a:blip r:embed="rId2" cstate="print"/>
          <a:srcRect l="17335" r="25325"/>
          <a:stretch>
            <a:fillRect/>
          </a:stretch>
        </p:blipFill>
        <p:spPr>
          <a:xfrm>
            <a:off x="5292080" y="980728"/>
            <a:ext cx="3096344" cy="5400000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99592" y="1556792"/>
            <a:ext cx="36724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Гименей  — в греческой мифологии божество брака, собственно олицетворённая брачная песнь.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9" name="Управляющая кнопка: домой 8">
              <a:hlinkClick r:id="rId3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Управляющая кнопка: далее 9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Управляющая кнопка: назад 10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Пан</a:t>
            </a:r>
            <a:endParaRPr lang="ru-RU" dirty="0"/>
          </a:p>
        </p:txBody>
      </p:sp>
      <p:pic>
        <p:nvPicPr>
          <p:cNvPr id="3" name="Рисунок 2" descr="Pa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24744"/>
            <a:ext cx="3570000" cy="504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788024" y="1844824"/>
            <a:ext cx="36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Пан — бог пастушества и скотоводства, плодородия и дикой природы</a:t>
            </a: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Танатос и Гипнос</a:t>
            </a:r>
            <a:endParaRPr lang="ru-RU" dirty="0"/>
          </a:p>
        </p:txBody>
      </p:sp>
      <p:pic>
        <p:nvPicPr>
          <p:cNvPr id="8" name="Содержимое 7" descr="tanatos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6" y="1340768"/>
            <a:ext cx="2761368" cy="486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Содержимое 8" descr="Hipnos1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1556792"/>
            <a:ext cx="4279802" cy="3381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652120" y="4941168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Гипнос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31640" y="6211669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Танатос</a:t>
            </a:r>
            <a:endParaRPr lang="ru-RU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Морфей</a:t>
            </a:r>
            <a:endParaRPr lang="ru-RU" dirty="0"/>
          </a:p>
        </p:txBody>
      </p:sp>
      <p:pic>
        <p:nvPicPr>
          <p:cNvPr id="3" name="Рисунок 2" descr="Morfej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196752"/>
            <a:ext cx="7186303" cy="540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pSp>
        <p:nvGrpSpPr>
          <p:cNvPr id="4" name="Группа 3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5" name="Управляющая кнопка: домой 4">
              <a:hlinkClick r:id="rId3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Управляющая кнопка: далее 5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Управляющая кнопка: назад 6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Геката</a:t>
            </a:r>
            <a:endParaRPr lang="ru-RU" dirty="0"/>
          </a:p>
        </p:txBody>
      </p:sp>
      <p:pic>
        <p:nvPicPr>
          <p:cNvPr id="3" name="Рисунок 2" descr="Hecat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5040000" cy="50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hecate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196752"/>
            <a:ext cx="3256705" cy="518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5" name="Группа 4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6" name="Управляющая кнопка: домой 5">
              <a:hlinkClick r:id="rId4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Управляющая кнопка: далее 6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Управляющая кнопка: назад 7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Эринии</a:t>
            </a:r>
            <a:endParaRPr lang="ru-RU" dirty="0"/>
          </a:p>
        </p:txBody>
      </p:sp>
      <p:pic>
        <p:nvPicPr>
          <p:cNvPr id="3" name="Рисунок 2" descr="Arinii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980728"/>
            <a:ext cx="6118962" cy="540000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4" name="Группа 3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5" name="Управляющая кнопка: домой 4">
              <a:hlinkClick r:id="rId3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Управляющая кнопка: далее 5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Управляющая кнопка: назад 6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Теперь вы знаете немного больше о богах древней Греции.</a:t>
            </a:r>
            <a:endParaRPr lang="ru-RU" sz="3200" dirty="0"/>
          </a:p>
        </p:txBody>
      </p:sp>
      <p:pic>
        <p:nvPicPr>
          <p:cNvPr id="3" name="Рисунок 2" descr="Bogi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124744"/>
            <a:ext cx="6545463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4" name="Группа 3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5" name="Управляющая кнопка: домой 4">
              <a:hlinkClick r:id="rId3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Управляющая кнопка: далее 5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Управляющая кнопка: назад 6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Слайд об авторе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484784"/>
            <a:ext cx="38164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/>
              <a:t>Автор</a:t>
            </a:r>
          </a:p>
          <a:p>
            <a:r>
              <a:rPr lang="ru-RU" sz="2800" dirty="0"/>
              <a:t>Рябышкина Анастасия</a:t>
            </a:r>
          </a:p>
          <a:p>
            <a:r>
              <a:rPr lang="ru-RU" sz="2800" dirty="0"/>
              <a:t>Ученица Гимназии №</a:t>
            </a:r>
            <a:r>
              <a:rPr lang="ru-RU" sz="2800" dirty="0" smtClean="0"/>
              <a:t>5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3284984"/>
            <a:ext cx="468052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/>
              <a:t>Руководитель</a:t>
            </a:r>
          </a:p>
          <a:p>
            <a:r>
              <a:rPr lang="ru-RU" sz="2800" dirty="0"/>
              <a:t>Марина Ильинична Зоткина</a:t>
            </a:r>
          </a:p>
          <a:p>
            <a:r>
              <a:rPr lang="ru-RU" sz="2800" dirty="0"/>
              <a:t>Учитель Мировой Художественной Культуры</a:t>
            </a:r>
          </a:p>
          <a:p>
            <a:r>
              <a:rPr lang="ru-RU" sz="2800" dirty="0"/>
              <a:t>В Гимназии №5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5949280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Год создания: 2017 </a:t>
            </a:r>
            <a:r>
              <a:rPr lang="ru-RU" sz="2400" dirty="0" smtClean="0"/>
              <a:t>год</a:t>
            </a:r>
            <a:endParaRPr lang="ru-RU" sz="24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7" name="Управляющая кнопка: домой 6">
              <a:hlinkClick r:id="rId2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Управляющая кнопка: далее 8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Управляющая кнопка: назад 10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856895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500" dirty="0"/>
              <a:t>Многие хоть что-то, но слышали о древнегреческих богах. Таких как Зевс – бог грома и молний, Посейдон – бог морей, Аид, Афина, </a:t>
            </a:r>
            <a:r>
              <a:rPr lang="ru-RU" sz="2500" dirty="0" smtClean="0"/>
              <a:t>Гера</a:t>
            </a:r>
            <a:r>
              <a:rPr lang="en-US" sz="2500" dirty="0" smtClean="0"/>
              <a:t> </a:t>
            </a:r>
            <a:r>
              <a:rPr lang="ru-RU" sz="2500" dirty="0" smtClean="0"/>
              <a:t>или </a:t>
            </a:r>
            <a:r>
              <a:rPr lang="ru-RU" sz="2500" dirty="0"/>
              <a:t>Аполлон. Но мало кто слышал о таких богах как Селена, Гипнос, Нефела или Мелиноя. Моя цель рассказать о богах, которых мало кто знает.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5940152" y="2492896"/>
            <a:ext cx="2736304" cy="4104456"/>
            <a:chOff x="5940152" y="2492896"/>
            <a:chExt cx="2736304" cy="4104456"/>
          </a:xfrm>
        </p:grpSpPr>
        <p:pic>
          <p:nvPicPr>
            <p:cNvPr id="5" name="Рисунок 4" descr="Gera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940152" y="2492896"/>
              <a:ext cx="2736304" cy="4104456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7956376" y="2492896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Гера</a:t>
              </a:r>
              <a:endParaRPr lang="ru-RU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23528" y="2420888"/>
            <a:ext cx="5112014" cy="4181627"/>
            <a:chOff x="323528" y="2420888"/>
            <a:chExt cx="5112014" cy="4181627"/>
          </a:xfrm>
        </p:grpSpPr>
        <p:pic>
          <p:nvPicPr>
            <p:cNvPr id="4" name="Рисунок 3" descr="ZPA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C5BAB6"/>
                </a:clrFrom>
                <a:clrTo>
                  <a:srgbClr val="C5BAB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3528" y="2420888"/>
              <a:ext cx="5112014" cy="418162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7" name="TextBox 6"/>
            <p:cNvSpPr txBox="1"/>
            <p:nvPr/>
          </p:nvSpPr>
          <p:spPr>
            <a:xfrm>
              <a:off x="971600" y="5517232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Зевс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11760" y="2852936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Посейдон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67944" y="5445224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Аид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12" name="Управляющая кнопка: домой 11">
              <a:hlinkClick r:id="rId4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Управляющая кнопка: далее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Управляющая кнопка: назад 13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196752"/>
            <a:ext cx="42484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hlinkClick r:id="rId2" action="ppaction://hlinksldjump"/>
              </a:rPr>
              <a:t>Название</a:t>
            </a:r>
            <a:endParaRPr lang="ru-RU" sz="24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hlinkClick r:id="rId3" action="ppaction://hlinksldjump"/>
              </a:rPr>
              <a:t>Цель презентации</a:t>
            </a:r>
            <a:endParaRPr lang="ru-RU" sz="24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hlinkClick r:id="rId4" action="ppaction://hlinksldjump"/>
              </a:rPr>
              <a:t>Происхождение мира богов</a:t>
            </a:r>
            <a:endParaRPr lang="ru-RU" sz="24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hlinkClick r:id="rId5" action="ppaction://hlinksldjump"/>
              </a:rPr>
              <a:t>Селена и Гелиос</a:t>
            </a:r>
            <a:endParaRPr lang="ru-RU" sz="24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hlinkClick r:id="rId6" action="ppaction://hlinksldjump"/>
              </a:rPr>
              <a:t>Ирида</a:t>
            </a:r>
            <a:endParaRPr lang="ru-RU" sz="24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hlinkClick r:id="rId7" action="ppaction://hlinksldjump"/>
              </a:rPr>
              <a:t>Ника</a:t>
            </a:r>
            <a:endParaRPr lang="ru-RU" sz="24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hlinkClick r:id="rId8" action="ppaction://hlinksldjump"/>
              </a:rPr>
              <a:t>Артемида</a:t>
            </a:r>
            <a:endParaRPr lang="ru-RU" sz="24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hlinkClick r:id="rId9" action="ppaction://hlinksldjump"/>
              </a:rPr>
              <a:t>Персефона</a:t>
            </a:r>
            <a:endParaRPr lang="ru-RU" sz="24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hlinkClick r:id="rId10" action="ppaction://hlinksldjump"/>
              </a:rPr>
              <a:t>Гефест</a:t>
            </a:r>
            <a:endParaRPr lang="ru-RU" sz="24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hlinkClick r:id="rId11" action="ppaction://hlinksldjump"/>
              </a:rPr>
              <a:t>Тритон</a:t>
            </a:r>
            <a:endParaRPr lang="ru-RU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508104" y="1196752"/>
            <a:ext cx="30963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hlinkClick r:id="rId12" action="ppaction://hlinksldjump"/>
              </a:rPr>
              <a:t>Асклепий</a:t>
            </a:r>
            <a:endParaRPr lang="ru-RU" sz="2400" dirty="0" smtClean="0"/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hlinkClick r:id="rId13" action="ppaction://hlinksldjump"/>
              </a:rPr>
              <a:t>Гименей</a:t>
            </a:r>
            <a:endParaRPr lang="ru-RU" sz="2400" dirty="0" smtClean="0"/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hlinkClick r:id="rId14" action="ppaction://hlinksldjump"/>
              </a:rPr>
              <a:t>Пан</a:t>
            </a:r>
            <a:endParaRPr lang="ru-RU" sz="2400" dirty="0" smtClean="0"/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hlinkClick r:id="rId15" action="ppaction://hlinksldjump"/>
              </a:rPr>
              <a:t>Танатос и Гипнос</a:t>
            </a:r>
            <a:endParaRPr lang="ru-RU" sz="2400" dirty="0" smtClean="0"/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hlinkClick r:id="rId16" action="ppaction://hlinksldjump"/>
              </a:rPr>
              <a:t>Морфей</a:t>
            </a:r>
            <a:endParaRPr lang="ru-RU" sz="2400" dirty="0" smtClean="0"/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hlinkClick r:id="rId17" action="ppaction://hlinksldjump"/>
              </a:rPr>
              <a:t>Геката</a:t>
            </a:r>
            <a:endParaRPr lang="ru-RU" sz="2400" dirty="0" smtClean="0"/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hlinkClick r:id="rId18" action="ppaction://hlinksldjump"/>
              </a:rPr>
              <a:t>Эринии</a:t>
            </a:r>
            <a:endParaRPr lang="ru-RU" sz="2400" dirty="0" smtClean="0"/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hlinkClick r:id="rId19" action="ppaction://hlinksldjump"/>
              </a:rPr>
              <a:t>Заключение</a:t>
            </a:r>
            <a:endParaRPr lang="ru-RU" sz="2400" dirty="0" smtClean="0"/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hlinkClick r:id="rId20" action="ppaction://hlinksldjump"/>
              </a:rPr>
              <a:t>Слайд об авторе</a:t>
            </a:r>
            <a:endParaRPr lang="ru-RU" sz="2400" dirty="0" smtClean="0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0" y="6498000"/>
            <a:ext cx="360000" cy="360000"/>
          </a:xfrm>
          <a:prstGeom prst="actionButtonBackPrevio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Происхождение мира и богов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395536" y="1593996"/>
            <a:ext cx="3960440" cy="4569567"/>
            <a:chOff x="395536" y="1593996"/>
            <a:chExt cx="3960440" cy="4569567"/>
          </a:xfrm>
        </p:grpSpPr>
        <p:pic>
          <p:nvPicPr>
            <p:cNvPr id="2" name="Рисунок 1" descr="GeiaYran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5536" y="1593996"/>
              <a:ext cx="3960440" cy="367000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5" name="TextBox 4"/>
            <p:cNvSpPr txBox="1"/>
            <p:nvPr/>
          </p:nvSpPr>
          <p:spPr>
            <a:xfrm>
              <a:off x="1259632" y="5517232"/>
              <a:ext cx="2232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/>
                <a:t>Гея и Уран</a:t>
              </a:r>
              <a:endParaRPr lang="ru-RU" sz="3600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860032" y="1700808"/>
            <a:ext cx="3816424" cy="4752832"/>
            <a:chOff x="4860032" y="1700808"/>
            <a:chExt cx="3816424" cy="4752832"/>
          </a:xfrm>
        </p:grpSpPr>
        <p:pic>
          <p:nvPicPr>
            <p:cNvPr id="3" name="Рисунок 2" descr="KronosReia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60032" y="2564904"/>
              <a:ext cx="3816424" cy="3888736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5436096" y="1700808"/>
              <a:ext cx="27363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/>
                <a:t>Кронос и Рея</a:t>
              </a:r>
              <a:endParaRPr lang="ru-RU" sz="36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10" name="Управляющая кнопка: домой 9">
              <a:hlinkClick r:id="rId4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Управляющая кнопка: далее 10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Управляющая кнопка: назад 11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Селена и Гелиос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467544" y="1124744"/>
            <a:ext cx="3780000" cy="5542875"/>
            <a:chOff x="467544" y="1124744"/>
            <a:chExt cx="3780000" cy="5542875"/>
          </a:xfrm>
        </p:grpSpPr>
        <p:pic>
          <p:nvPicPr>
            <p:cNvPr id="3" name="Рисунок 2" descr="Celena 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7544" y="1124744"/>
              <a:ext cx="3780000" cy="5040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1547664" y="6021288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/>
                <a:t>Селена</a:t>
              </a:r>
              <a:endParaRPr lang="ru-RU" sz="36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932040" y="1124744"/>
            <a:ext cx="3506088" cy="5542875"/>
            <a:chOff x="4932040" y="1124744"/>
            <a:chExt cx="3506088" cy="5542875"/>
          </a:xfrm>
        </p:grpSpPr>
        <p:pic>
          <p:nvPicPr>
            <p:cNvPr id="5" name="Рисунок 4" descr="Gelios 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32040" y="1124744"/>
              <a:ext cx="3506088" cy="5040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6156176" y="6021288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/>
                <a:t>Гелиос</a:t>
              </a:r>
              <a:endParaRPr lang="ru-RU" sz="3600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11" name="Управляющая кнопка: домой 10">
              <a:hlinkClick r:id="rId4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Управляющая кнопка: далее 11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Управляющая кнопка: назад 12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Ирида</a:t>
            </a:r>
            <a:endParaRPr lang="ru-RU" dirty="0"/>
          </a:p>
        </p:txBody>
      </p:sp>
      <p:pic>
        <p:nvPicPr>
          <p:cNvPr id="3" name="Рисунок 2" descr="Irid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3751145" cy="504000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76056" y="1484784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Ирида – богиня радуги, вестница богов.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Ника</a:t>
            </a:r>
            <a:endParaRPr lang="ru-RU" dirty="0"/>
          </a:p>
        </p:txBody>
      </p:sp>
      <p:pic>
        <p:nvPicPr>
          <p:cNvPr id="7" name="Рисунок 6" descr="Nika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8192210" cy="540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4" name="Группа 3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5" name="Управляющая кнопка: домой 4">
              <a:hlinkClick r:id="rId3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Управляющая кнопка: далее 5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Управляющая кнопка: назад 7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Артемида</a:t>
            </a:r>
            <a:endParaRPr lang="ru-RU" dirty="0"/>
          </a:p>
        </p:txBody>
      </p:sp>
      <p:pic>
        <p:nvPicPr>
          <p:cNvPr id="3" name="Рисунок 2" descr="Artemid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980728"/>
            <a:ext cx="3509602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716016" y="1268760"/>
            <a:ext cx="40324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Артемида — девственная, всегда юная богиня охоты, плодородия, женского целомудрия. Покровительница всего живого на Земле.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Персефона</a:t>
            </a:r>
            <a:endParaRPr lang="ru-RU" dirty="0"/>
          </a:p>
        </p:txBody>
      </p:sp>
      <p:pic>
        <p:nvPicPr>
          <p:cNvPr id="3" name="Рисунок 2" descr="Persefon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340768"/>
            <a:ext cx="3561888" cy="50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55576" y="1484784"/>
            <a:ext cx="38164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Персефона — богиня плодородия и царства мёртвых, а также владычица подземного царства</a:t>
            </a:r>
            <a:r>
              <a:rPr lang="ru-RU" dirty="0" smtClean="0"/>
              <a:t>.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7" name="Управляющая кнопка: домой 6">
              <a:hlinkClick r:id="rId3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Управляющая кнопка: далее 7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Управляющая кнопка: назад 8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Гефест</a:t>
            </a:r>
            <a:endParaRPr lang="ru-RU" dirty="0"/>
          </a:p>
        </p:txBody>
      </p:sp>
      <p:pic>
        <p:nvPicPr>
          <p:cNvPr id="4" name="Рисунок 3" descr="gefes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052736"/>
            <a:ext cx="4337614" cy="522000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292080" y="1556792"/>
            <a:ext cx="34563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Гефест — бог огня. Покровитель кузнечного ремесла и самый искусный кузнец.</a:t>
            </a:r>
            <a:endParaRPr lang="ru-RU" sz="360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0" y="6497960"/>
            <a:ext cx="1080080" cy="360040"/>
            <a:chOff x="7020272" y="5949280"/>
            <a:chExt cx="1080080" cy="360040"/>
          </a:xfrm>
        </p:grpSpPr>
        <p:sp>
          <p:nvSpPr>
            <p:cNvPr id="8" name="Управляющая кнопка: домой 7">
              <a:hlinkClick r:id="rId3" action="ppaction://hlinksldjump" highlightClick="1"/>
            </p:cNvPr>
            <p:cNvSpPr/>
            <p:nvPr/>
          </p:nvSpPr>
          <p:spPr>
            <a:xfrm>
              <a:off x="7380312" y="5949280"/>
              <a:ext cx="360000" cy="360000"/>
            </a:xfrm>
            <a:prstGeom prst="actionButtonHom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Управляющая кнопка: далее 8">
              <a:hlinkClick r:id="" action="ppaction://hlinkshowjump?jump=nextslide" highlightClick="1"/>
            </p:cNvPr>
            <p:cNvSpPr/>
            <p:nvPr/>
          </p:nvSpPr>
          <p:spPr>
            <a:xfrm>
              <a:off x="7740352" y="5949280"/>
              <a:ext cx="360000" cy="360000"/>
            </a:xfrm>
            <a:prstGeom prst="actionButtonForwardNex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Управляющая кнопка: назад 9">
              <a:hlinkClick r:id="" action="ppaction://hlinkshowjump?jump=previousslide" highlightClick="1"/>
            </p:cNvPr>
            <p:cNvSpPr/>
            <p:nvPr/>
          </p:nvSpPr>
          <p:spPr>
            <a:xfrm>
              <a:off x="7020272" y="5949280"/>
              <a:ext cx="360040" cy="360040"/>
            </a:xfrm>
            <a:prstGeom prst="actionButtonBackPrevio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1797</TotalTime>
  <Words>183</Words>
  <Application>Microsoft Office PowerPoint</Application>
  <PresentationFormat>Экран (4:3)</PresentationFormat>
  <Paragraphs>66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 </vt:lpstr>
      <vt:lpstr>Происхождение мира и богов</vt:lpstr>
      <vt:lpstr>Селена и Гелиос</vt:lpstr>
      <vt:lpstr>Ирида</vt:lpstr>
      <vt:lpstr>Ника</vt:lpstr>
      <vt:lpstr>Артемида</vt:lpstr>
      <vt:lpstr>Персефона</vt:lpstr>
      <vt:lpstr>Гефест</vt:lpstr>
      <vt:lpstr>Тритон</vt:lpstr>
      <vt:lpstr>Асклепий</vt:lpstr>
      <vt:lpstr>Гименей</vt:lpstr>
      <vt:lpstr>Пан</vt:lpstr>
      <vt:lpstr>Танатос и Гипнос</vt:lpstr>
      <vt:lpstr>Морфей</vt:lpstr>
      <vt:lpstr>Геката</vt:lpstr>
      <vt:lpstr>Эринии</vt:lpstr>
      <vt:lpstr>Теперь вы знаете немного больше о богах древней Греции.</vt:lpstr>
      <vt:lpstr>Слайд об авторе</vt:lpstr>
      <vt:lpstr>Оглавление</vt:lpstr>
    </vt:vector>
  </TitlesOfParts>
  <Manager>Зоткина М.И.</Manager>
  <Company>Образовательный центр "НИВА"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презентаций 2017</dc:title>
  <dc:subject>Боги Древней Греции</dc:subject>
  <dc:creator>Рябышкина Анастасия</dc:creator>
  <cp:lastModifiedBy>Oksana</cp:lastModifiedBy>
  <cp:revision>50</cp:revision>
  <dcterms:created xsi:type="dcterms:W3CDTF">2017-03-14T16:42:04Z</dcterms:created>
  <dcterms:modified xsi:type="dcterms:W3CDTF">2017-05-19T09:43:20Z</dcterms:modified>
</cp:coreProperties>
</file>