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Default Extension="mp4" ContentType="video/unknown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5D7E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2037" autoAdjust="0"/>
  </p:normalViewPr>
  <p:slideViewPr>
    <p:cSldViewPr snapToGrid="0">
      <p:cViewPr>
        <p:scale>
          <a:sx n="73" d="100"/>
          <a:sy n="73" d="100"/>
        </p:scale>
        <p:origin x="-7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CC2-4895-91DA-8CFF1D89E725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26F-460C-969C-AEB6303EFD5E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26F-460C-969C-AEB6303EFD5E}"/>
              </c:ext>
            </c:extLst>
          </c:dPt>
          <c:dPt>
            <c:idx val="3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26F-460C-969C-AEB6303EFD5E}"/>
              </c:ext>
            </c:extLst>
          </c:dPt>
          <c:dPt>
            <c:idx val="4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26F-460C-969C-AEB6303EFD5E}"/>
              </c:ext>
            </c:extLst>
          </c:dPt>
          <c:dPt>
            <c:idx val="5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26F-460C-969C-AEB6303EFD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Percent val="1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Экономия времени</c:v>
                </c:pt>
                <c:pt idx="1">
                  <c:v>Пригодится на уроках математики</c:v>
                </c:pt>
                <c:pt idx="2">
                  <c:v>Пригодится в любой профессии</c:v>
                </c:pt>
                <c:pt idx="3">
                  <c:v>Пригодится в жизни</c:v>
                </c:pt>
                <c:pt idx="4">
                  <c:v>Чтобы не пользоваться калькулятором</c:v>
                </c:pt>
                <c:pt idx="5">
                  <c:v>Чтобы оплачивать покупки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59</c:v>
                </c:pt>
                <c:pt idx="1">
                  <c:v>26</c:v>
                </c:pt>
                <c:pt idx="2">
                  <c:v>7.5</c:v>
                </c:pt>
                <c:pt idx="3">
                  <c:v>18.5</c:v>
                </c:pt>
                <c:pt idx="4">
                  <c:v>4</c:v>
                </c:pt>
                <c:pt idx="5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C2-4895-91DA-8CFF1D89E725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4180086678175971E-2"/>
          <c:y val="0.83324968885808992"/>
          <c:w val="0.91920289358003537"/>
          <c:h val="0.1667503111419103"/>
        </c:manualLayout>
      </c:layout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Математика</c:v>
                </c:pt>
                <c:pt idx="1">
                  <c:v>История</c:v>
                </c:pt>
                <c:pt idx="2">
                  <c:v>Физкультура</c:v>
                </c:pt>
                <c:pt idx="3">
                  <c:v>Биология</c:v>
                </c:pt>
                <c:pt idx="4">
                  <c:v>География</c:v>
                </c:pt>
                <c:pt idx="5">
                  <c:v>Технология</c:v>
                </c:pt>
                <c:pt idx="6">
                  <c:v>Информатика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100</c:v>
                </c:pt>
                <c:pt idx="1">
                  <c:v>48</c:v>
                </c:pt>
                <c:pt idx="2">
                  <c:v>52</c:v>
                </c:pt>
                <c:pt idx="3">
                  <c:v>22</c:v>
                </c:pt>
                <c:pt idx="4">
                  <c:v>70</c:v>
                </c:pt>
                <c:pt idx="5">
                  <c:v>81</c:v>
                </c:pt>
                <c:pt idx="6">
                  <c:v>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CC-4C59-9C7D-86B132D6BAE2}"/>
            </c:ext>
          </c:extLst>
        </c:ser>
        <c:dLbls/>
        <c:axId val="130203648"/>
        <c:axId val="130205184"/>
      </c:barChart>
      <c:catAx>
        <c:axId val="13020364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205184"/>
        <c:crosses val="autoZero"/>
        <c:auto val="1"/>
        <c:lblAlgn val="ctr"/>
        <c:lblOffset val="100"/>
      </c:catAx>
      <c:valAx>
        <c:axId val="1302051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20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B1-4B61-8D27-50BF7A14CDCC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B1-4B61-8D27-50BF7A14CDCC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5CB-4ECA-8F4E-137D00455338}"/>
              </c:ext>
            </c:extLst>
          </c:dPt>
          <c:dLbls>
            <c:dLbl>
              <c:idx val="2"/>
              <c:layout>
                <c:manualLayout>
                  <c:x val="3.4212749268410413E-2"/>
                  <c:y val="9.0790419972944347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CB-4ECA-8F4E-137D004553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Да, много</c:v>
                </c:pt>
                <c:pt idx="1">
                  <c:v>Да, несколько</c:v>
                </c:pt>
                <c:pt idx="2">
                  <c:v>Нет, не знаю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0.26</c:v>
                </c:pt>
                <c:pt idx="1">
                  <c:v>0.70000000000000007</c:v>
                </c:pt>
                <c:pt idx="2">
                  <c:v>4.0000000000000008E-2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CB-4ECA-8F4E-137D00455338}"/>
            </c:ext>
          </c:extLst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5E-45BF-85A6-32E3171FE4C1}"/>
              </c:ext>
            </c:extLst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5E-45BF-85A6-32E3171FE4C1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5E-45BF-85A6-32E3171FE4C1}"/>
              </c:ext>
            </c:extLst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5E-45BF-85A6-32E3171FE4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Да, часто</c:v>
                </c:pt>
                <c:pt idx="1">
                  <c:v>Да, но редко</c:v>
                </c:pt>
                <c:pt idx="2">
                  <c:v>Нет, не применяю</c:v>
                </c:pt>
                <c:pt idx="3">
                  <c:v>Не знаю приемы устного счета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0.52</c:v>
                </c:pt>
                <c:pt idx="1">
                  <c:v>0.44</c:v>
                </c:pt>
                <c:pt idx="2">
                  <c:v>0</c:v>
                </c:pt>
                <c:pt idx="3">
                  <c:v>4.0000000000000008E-2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6E-4598-A725-26DE81F5E32E}"/>
            </c:ext>
          </c:extLst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7187500000000001E-2"/>
          <c:y val="2.8124998269869694E-2"/>
          <c:w val="0.96562500000000007"/>
          <c:h val="0.948437503171905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0.96000000000000008</c:v>
                </c:pt>
                <c:pt idx="1">
                  <c:v>4.0000000000000008E-2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24-4090-A86B-758B0D695B5E}"/>
            </c:ext>
          </c:extLst>
        </c:ser>
        <c:dLbls>
          <c:showVal val="1"/>
        </c:dLbls>
        <c:gapWidth val="219"/>
        <c:overlap val="-27"/>
        <c:axId val="90859776"/>
        <c:axId val="90865664"/>
      </c:barChart>
      <c:catAx>
        <c:axId val="908597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90865664"/>
        <c:crosses val="autoZero"/>
        <c:auto val="1"/>
        <c:lblAlgn val="ctr"/>
        <c:lblOffset val="100"/>
      </c:catAx>
      <c:valAx>
        <c:axId val="908656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one"/>
        <c:crossAx val="9085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FB449-7A3D-4322-AEC4-4241F77EE5E7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12EAF-8B20-4979-8CE8-061527DAFA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1529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Например, надо умножить 7 на 9.</a:t>
            </a:r>
          </a:p>
          <a:p>
            <a:r>
              <a:rPr lang="ru-RU" sz="1200" dirty="0" smtClean="0"/>
              <a:t>Повернём руки ладонями к себе и загнём пятый палец (считать начинаем от большого пальца слева). Число пальцев слева от загнутого будет равно десяткам, а справа - единицам произведения. Ответ: 63.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12EAF-8B20-4979-8CE8-061527DAFA43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1532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835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082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1860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764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2114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7437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76558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997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4260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4523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163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30C96-82AC-4435-97AA-BE0CCFBEFBBA}" type="datetimeFigureOut">
              <a:rPr lang="ru-RU" smtClean="0"/>
              <a:pPr/>
              <a:t>19.05.2017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348E3-6F7A-45B6-B576-ACFE22441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535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7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Быстрый счет без калькулятора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8023" y="3821845"/>
            <a:ext cx="10415953" cy="1655762"/>
          </a:xfrm>
        </p:spPr>
        <p:txBody>
          <a:bodyPr>
            <a:norm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Работу выполнила: Лебедева Алена, обучающаяся 6 класса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Руководители: Черемухина А. Г., Рабочая Е. 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02796" y="6488668"/>
            <a:ext cx="258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Сергиев Посад, 2017 г.</a:t>
            </a:r>
          </a:p>
        </p:txBody>
      </p:sp>
    </p:spTree>
    <p:extLst>
      <p:ext uri="{BB962C8B-B14F-4D97-AF65-F5344CB8AC3E}">
        <p14:creationId xmlns:p14="http://schemas.microsoft.com/office/powerpoint/2010/main" xmlns="" val="64156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1028699" y="342900"/>
          <a:ext cx="10243039" cy="6356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33345" y="131883"/>
            <a:ext cx="89505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+mj-ea"/>
                <a:cs typeface="+mj-cs"/>
              </a:rPr>
              <a:t>При изучении каких школьных предметов пригодится устный счет?</a:t>
            </a:r>
          </a:p>
        </p:txBody>
      </p:sp>
      <p:graphicFrame>
        <p:nvGraphicFramePr>
          <p:cNvPr id="8" name="Диаграмма 7"/>
          <p:cNvGraphicFramePr/>
          <p:nvPr>
            <p:extLst/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94683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1406771" y="896815"/>
          <a:ext cx="9592407" cy="5758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500" y="15334"/>
            <a:ext cx="1143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+mj-ea"/>
                <a:cs typeface="+mj-cs"/>
              </a:rPr>
              <a:t>Знаешь ли ты приемы быстрого счета?</a:t>
            </a:r>
          </a:p>
        </p:txBody>
      </p:sp>
    </p:spTree>
    <p:extLst>
      <p:ext uri="{BB962C8B-B14F-4D97-AF65-F5344CB8AC3E}">
        <p14:creationId xmlns:p14="http://schemas.microsoft.com/office/powerpoint/2010/main" xmlns="" val="389944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1301263" y="1107830"/>
          <a:ext cx="9460522" cy="5521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2472395" y="246186"/>
            <a:ext cx="79552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+mj-ea"/>
                <a:cs typeface="+mj-cs"/>
              </a:rPr>
              <a:t>Применяешь ли ты эти приемы?</a:t>
            </a:r>
          </a:p>
        </p:txBody>
      </p:sp>
    </p:spTree>
    <p:extLst>
      <p:ext uri="{BB962C8B-B14F-4D97-AF65-F5344CB8AC3E}">
        <p14:creationId xmlns:p14="http://schemas.microsoft.com/office/powerpoint/2010/main" xmlns="" val="279000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2049585" y="10625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74531" y="400846"/>
            <a:ext cx="9478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+mj-ea"/>
                <a:cs typeface="+mj-cs"/>
              </a:rPr>
              <a:t>Хочешь ли ты узнать больше приемов устного счета?</a:t>
            </a:r>
          </a:p>
        </p:txBody>
      </p:sp>
    </p:spTree>
    <p:extLst>
      <p:ext uri="{BB962C8B-B14F-4D97-AF65-F5344CB8AC3E}">
        <p14:creationId xmlns:p14="http://schemas.microsoft.com/office/powerpoint/2010/main" xmlns="" val="72162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970" y="1690688"/>
            <a:ext cx="10813533" cy="30469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Быстрый счет очень важен и помогает во многих сферах нашей жизни. Существует множество интересных и полезных приемов устного счета, которые упростят ваши вычисления. Я надеюсь моя работа убедит кого-нибудь в важности устного счета, а также с ее помощью вы сможете научиться быстро считать.</a:t>
            </a:r>
          </a:p>
        </p:txBody>
      </p:sp>
    </p:spTree>
    <p:extLst>
      <p:ext uri="{BB962C8B-B14F-4D97-AF65-F5344CB8AC3E}">
        <p14:creationId xmlns:p14="http://schemas.microsoft.com/office/powerpoint/2010/main" xmlns="" val="196407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478" y="235916"/>
            <a:ext cx="8766313" cy="1325563"/>
          </a:xfrm>
        </p:spPr>
        <p:txBody>
          <a:bodyPr>
            <a:noAutofit/>
          </a:bodyPr>
          <a:lstStyle/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Зачем нам нужно уметь быстро считать?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514" y="1781181"/>
            <a:ext cx="7589520" cy="19389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</a:rPr>
              <a:t>Чтобы не тратить время на расчеты, а его экономить.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</a:rPr>
              <a:t>Развивает наш мозг, мышление и память.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</a:rPr>
              <a:t>Устный счет помогает во многих профессиях.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</a:rPr>
              <a:t>Для того, чтобы не остаться обманутыми в магазине и уметь считать деньги.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53699" y="508877"/>
            <a:ext cx="2946790" cy="1964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31343" y="3210287"/>
            <a:ext cx="3469146" cy="3466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738" y="4192401"/>
            <a:ext cx="2499173" cy="2484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4186" y="4224797"/>
            <a:ext cx="3269512" cy="2452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0994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693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Счёт на пальцах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5418" y="1021851"/>
            <a:ext cx="95924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Умножение на пальцах чисел первого десятка на 9</a:t>
            </a:r>
          </a:p>
          <a:p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15417" y="2967030"/>
            <a:ext cx="4879731" cy="18466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Этот прием помогает с помощью одних только пальцев посчитать любой пример с любой цифрой от 1 до 10 и девяткой.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5762" y="2063041"/>
            <a:ext cx="4872852" cy="3654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406728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 на 9 отредактировано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94947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7053" y="-144881"/>
            <a:ext cx="9785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Умножение чисел от 10 до 20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7053" y="1381433"/>
            <a:ext cx="2667978" cy="2118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-808893" y="0"/>
            <a:ext cx="747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498231" y="949568"/>
            <a:ext cx="42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*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946639" y="1793630"/>
            <a:ext cx="870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19</a:t>
            </a:r>
          </a:p>
        </p:txBody>
      </p:sp>
      <p:cxnSp>
        <p:nvCxnSpPr>
          <p:cNvPr id="12" name="Прямая соединительная линия 11"/>
          <p:cNvCxnSpPr>
            <a:cxnSpLocks/>
          </p:cNvCxnSpPr>
          <p:nvPr/>
        </p:nvCxnSpPr>
        <p:spPr>
          <a:xfrm>
            <a:off x="-946639" y="2853134"/>
            <a:ext cx="90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-986203" y="3279471"/>
            <a:ext cx="1011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135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1160585" y="3991708"/>
            <a:ext cx="808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-1310054" y="3327864"/>
            <a:ext cx="363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+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28347" y="4759215"/>
            <a:ext cx="914479" cy="12193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5724428" y="1381433"/>
            <a:ext cx="5001040" cy="2334329"/>
            <a:chOff x="5829936" y="1435997"/>
            <a:chExt cx="5001040" cy="233432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/>
            <a:srcRect r="218" b="25500"/>
            <a:stretch/>
          </p:blipFill>
          <p:spPr>
            <a:xfrm>
              <a:off x="5829936" y="1622927"/>
              <a:ext cx="2349773" cy="17543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02454" y="1435997"/>
              <a:ext cx="2928522" cy="2334329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-1397977" y="5249008"/>
            <a:ext cx="1184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285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09811" y="1701752"/>
            <a:ext cx="2074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1) 15*19 =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84130" y="1707081"/>
            <a:ext cx="2145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(15+9)*10+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28763" y="2440911"/>
            <a:ext cx="195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+5*9 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75046" y="2435582"/>
            <a:ext cx="2006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240+45 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20710" y="2437487"/>
            <a:ext cx="93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285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428" y="4282506"/>
            <a:ext cx="11331977" cy="20621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!!!   Чтобы умножить два числа от 10 до 20 нужно к первому числу нужно прибавить единицы второго, затем умножить на 10 и к получившемуся числу прибавить произведение единиц чисел.  </a:t>
            </a:r>
          </a:p>
        </p:txBody>
      </p:sp>
    </p:spTree>
    <p:extLst>
      <p:ext uri="{BB962C8B-B14F-4D97-AF65-F5344CB8AC3E}">
        <p14:creationId xmlns:p14="http://schemas.microsoft.com/office/powerpoint/2010/main" xmlns="" val="104137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38 -0.01944 L 0.03138 -0.01944 C 0.0336 -0.01921 0.03568 -0.01898 0.03776 -0.01828 C 0.03959 -0.01759 0.04115 -0.01597 0.04284 -0.01574 C 0.04766 -0.01481 0.05248 -0.01481 0.05729 -0.01435 C 0.0612 -0.01365 0.06927 -0.0118 0.0724 -0.01065 C 0.07461 -0.00972 0.0767 -0.00764 0.07891 -0.00671 L 0.08256 -0.00555 C 0.0931 0.00209 0.07631 -0.00972 0.09258 0.00093 C 0.09506 0.00255 0.0974 0.0044 0.09987 0.00602 C 0.10104 0.00695 0.10222 0.00787 0.10339 0.00857 C 0.10482 0.00949 0.10625 0.01065 0.10782 0.01111 C 0.10938 0.01181 0.11107 0.01204 0.11276 0.0125 C 0.11446 0.01412 0.11615 0.01597 0.11784 0.0176 C 0.11875 0.01852 0.11966 0.01968 0.12071 0.02014 C 0.12214 0.02084 0.12357 0.02107 0.125 0.02153 C 0.12644 0.02315 0.12787 0.02523 0.12943 0.02662 C 0.13659 0.03357 0.12969 0.0257 0.13581 0.03056 C 0.13828 0.03241 0.1405 0.03542 0.1431 0.03681 C 0.14453 0.03773 0.14597 0.0382 0.1474 0.03935 C 0.1487 0.04051 0.14974 0.04213 0.15104 0.04329 C 0.15677 0.04885 0.15508 0.04769 0.15964 0.04977 C 0.16485 0.0544 0.16159 0.05162 0.16979 0.05741 C 0.17097 0.05834 0.17214 0.05926 0.17331 0.05996 C 0.17539 0.06111 0.17709 0.06204 0.17917 0.06389 C 0.19141 0.07408 0.18529 0.07107 0.19206 0.07408 C 0.19362 0.07523 0.19492 0.07685 0.19649 0.07778 C 0.19831 0.0794 0.20026 0.08056 0.20222 0.08172 C 0.20287 0.08218 0.20365 0.08241 0.20443 0.0831 C 0.20677 0.08496 0.20899 0.08797 0.21159 0.08935 C 0.21667 0.09236 0.21042 0.08843 0.21667 0.09329 C 0.21732 0.09375 0.2181 0.09398 0.21875 0.09445 C 0.225 0.09931 0.21836 0.09468 0.22461 0.10093 C 0.22526 0.10162 0.22604 0.10185 0.2267 0.10232 L 0.23607 0.10857 L 0.23607 0.10857 C 0.23933 0.1125 0.23737 0.11088 0.24193 0.1125 C 0.24258 0.11343 0.24323 0.11459 0.24401 0.11505 C 0.24545 0.11597 0.24688 0.11574 0.24831 0.11644 C 0.24935 0.11667 0.25026 0.11713 0.25131 0.1176 C 0.25196 0.11806 0.25274 0.11852 0.25339 0.11898 C 0.25664 0.1206 0.25573 0.11968 0.25847 0.12153 C 0.25964 0.12222 0.26081 0.12315 0.26211 0.12408 C 0.26354 0.125 0.26511 0.125 0.26641 0.12662 L 0.27071 0.13172 C 0.27162 0.13426 0.27331 0.13635 0.27357 0.13935 C 0.27448 0.14838 0.27383 0.14468 0.275 0.15093 C 0.27526 0.1544 0.27539 0.15787 0.27578 0.16111 C 0.27604 0.16389 0.27722 0.16898 0.27722 0.16898 L 0.27787 0.21389 L 0.2793 0.20857 " pathEditMode="relative" ptsTypes="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12 -0.0294 L 0.00912 -0.0294 C 0.0099 -0.03287 0.01016 -0.03681 0.01133 -0.03959 C 0.01237 -0.04213 0.01667 -0.0456 0.01862 -0.04722 C 0.03073 -0.04699 0.04297 -0.04722 0.05521 -0.04607 C 0.05612 -0.04607 0.05664 -0.04422 0.05742 -0.04352 C 0.05834 -0.04283 0.05938 -0.04283 0.06029 -0.04213 C 0.06537 -0.03889 0.06107 -0.04074 0.06537 -0.03704 C 0.06641 -0.03611 0.06771 -0.03542 0.06888 -0.03449 C 0.07149 -0.02986 0.07071 -0.03102 0.07396 -0.02685 C 0.07461 -0.02593 0.07539 -0.025 0.07617 -0.02431 C 0.07683 -0.02361 0.07761 -0.02338 0.07826 -0.02292 C 0.08386 -0.01297 0.07826 -0.02176 0.08477 -0.01528 C 0.08776 -0.01227 0.08737 -0.01134 0.08985 -0.00764 C 0.09076 -0.00625 0.09167 -0.00509 0.09271 -0.00371 C 0.09414 -0.00209 0.09571 -0.00047 0.09701 0.00139 C 0.09922 0.00416 0.1013 0.00764 0.10352 0.01041 C 0.10495 0.01203 0.10638 0.01366 0.10781 0.01551 C 0.10899 0.01666 0.11042 0.01782 0.11146 0.01921 C 0.11263 0.02106 0.11393 0.02268 0.11511 0.0243 C 0.11589 0.02569 0.11641 0.02708 0.11719 0.02824 C 0.1181 0.0294 0.11927 0.02963 0.12018 0.03078 C 0.12604 0.03773 0.12149 0.03449 0.12591 0.03727 C 0.12683 0.03842 0.12774 0.03981 0.12878 0.04097 C 0.12969 0.04213 0.13086 0.04236 0.13164 0.04352 C 0.13281 0.04514 0.13347 0.04722 0.13451 0.04861 C 0.13633 0.05139 0.1375 0.05185 0.13959 0.05393 C 0.14037 0.05463 0.14102 0.05578 0.1418 0.05648 C 0.14245 0.05694 0.14323 0.05717 0.14388 0.05764 C 0.14545 0.05903 0.14766 0.06273 0.14896 0.06412 C 0.14987 0.06504 0.15091 0.06574 0.15183 0.06666 C 0.15599 0.07083 0.15209 0.06736 0.15625 0.07315 C 0.15755 0.075 0.15886 0.07708 0.16055 0.07824 C 0.16485 0.08125 0.16289 0.08009 0.16628 0.08194 C 0.16706 0.08287 0.16771 0.08379 0.16849 0.08449 C 0.16992 0.08588 0.17279 0.08657 0.17422 0.08727 C 0.17513 0.08842 0.17604 0.09004 0.17709 0.09097 C 0.17852 0.09213 0.17995 0.09282 0.18138 0.09352 C 0.18242 0.09398 0.18334 0.09444 0.18438 0.09491 C 0.18503 0.09514 0.18568 0.09583 0.18646 0.09606 C 0.18815 0.09676 0.18985 0.09699 0.19154 0.09745 C 0.19883 0.10393 0.18985 0.0956 0.19727 0.1037 C 0.20326 0.11041 0.1974 0.10324 0.20235 0.10764 C 0.20729 0.11203 0.20117 0.10903 0.20808 0.11157 C 0.20938 0.11227 0.21055 0.11296 0.21172 0.11412 C 0.21589 0.11782 0.21172 0.11574 0.2168 0.11921 C 0.21771 0.11991 0.21875 0.11991 0.21966 0.12037 C 0.22383 0.12268 0.21966 0.12106 0.22474 0.12291 C 0.22917 0.12477 0.22709 0.12315 0.22982 0.12569 L 0.22982 0.12291 " pathEditMode="relative" ptsTypes="AAAAAA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83 -0.0875 L 0.02683 -0.08727 C 0.02852 -0.09005 0.03021 -0.09283 0.03203 -0.09514 C 0.04141 -0.10834 0.05482 -0.09699 0.06576 -0.09653 C 0.07097 -0.09329 0.06849 -0.09468 0.07292 -0.0926 C 0.07943 -0.08496 0.06849 -0.09699 0.08008 -0.08889 C 0.08112 -0.0882 0.08138 -0.08565 0.08229 -0.08496 C 0.0836 -0.08403 0.08516 -0.08403 0.08659 -0.0838 C 0.08763 -0.08287 0.08854 -0.08218 0.08946 -0.08102 C 0.09102 -0.07963 0.09232 -0.07732 0.09388 -0.07593 C 0.09479 -0.07523 0.09571 -0.07431 0.09675 -0.07338 C 0.09792 -0.07223 0.09909 -0.07061 0.10026 -0.06968 C 0.10313 -0.06713 0.10235 -0.06968 0.10534 -0.06574 C 0.10651 -0.06436 0.10716 -0.06204 0.10821 -0.06065 C 0.10964 -0.05857 0.1112 -0.05741 0.11263 -0.05556 C 0.11354 -0.05417 0.11446 -0.05278 0.1155 -0.05162 C 0.11654 -0.05047 0.11797 -0.05023 0.11901 -0.04908 C 0.12513 -0.04306 0.11888 -0.04653 0.12487 -0.04398 C 0.13008 -0.03773 0.12761 -0.04028 0.13203 -0.03635 C 0.13282 -0.03496 0.13334 -0.03334 0.13425 -0.03241 C 0.13581 -0.03033 0.1375 -0.02963 0.1392 -0.02848 C 0.1405 -0.02686 0.14154 -0.02477 0.14284 -0.02338 C 0.14349 -0.02269 0.14427 -0.02269 0.14506 -0.02223 C 0.14597 -0.0213 0.14701 -0.02061 0.14792 -0.01968 C 0.15013 -0.01713 0.15274 -0.01227 0.15508 -0.01065 L 0.15873 -0.00811 C 0.15951 -0.00672 0.16003 -0.00533 0.16094 -0.00417 C 0.16289 -0.00162 0.16433 -0.00139 0.16667 -0.00023 C 0.16784 0.00092 0.17162 0.00509 0.17318 0.00602 C 0.17435 0.00671 0.17552 0.00694 0.1767 0.0074 C 0.178 0.00856 0.17904 0.01018 0.18034 0.01111 C 0.18125 0.01203 0.18229 0.0118 0.18321 0.0125 C 0.18438 0.01342 0.18516 0.01527 0.18607 0.01643 C 0.19219 0.02291 0.18633 0.01574 0.19115 0.02014 C 0.19193 0.02083 0.19258 0.02199 0.19336 0.02268 C 0.19492 0.0243 0.1974 0.02453 0.19909 0.02523 C 0.19987 0.02569 0.20052 0.02615 0.20131 0.02662 C 0.20404 0.02986 0.20391 0.03009 0.20782 0.0331 C 0.20847 0.03356 0.20925 0.03379 0.2099 0.03426 C 0.21159 0.03518 0.21328 0.03588 0.21498 0.0368 C 0.22045 0.03981 0.21289 0.03634 0.22071 0.03935 C 0.22175 0.03981 0.22266 0.04027 0.22357 0.04074 C 0.22526 0.04143 0.22696 0.04259 0.22865 0.04328 C 0.2306 0.04398 0.23256 0.04421 0.23451 0.04467 L 0.26263 0.04328 C 0.26524 0.04305 0.2668 0.04166 0.26901 0.03935 C 0.26979 0.03865 0.27045 0.03773 0.27123 0.0368 C 0.27826 0.02963 0.26875 0.04143 0.27982 0.02662 C 0.28164 0.0243 0.28347 0.02222 0.2849 0.01898 C 0.28594 0.01643 0.28685 0.01389 0.28776 0.01111 C 0.28828 0.00995 0.28867 0.00856 0.2892 0.0074 L 0.29076 0.00486 L 0.29076 0.00509 " pathEditMode="relative" rAng="0" ptsTypes="AAA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590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88 0.0007 L 0.02188 0.0007 C 0.02201 -2.22222E-6 0.02305 -0.02291 0.02344 -0.025 C 0.02357 -0.02662 0.02448 -0.02754 0.02487 -0.02893 C 0.02696 -0.0375 0.025 -0.03518 0.02839 -0.04051 C 0.02904 -0.04143 0.02982 -0.04236 0.0306 -0.04305 C 0.03165 -0.04398 0.03477 -0.04514 0.03568 -0.0456 C 0.03633 -0.04653 0.03698 -0.04815 0.03777 -0.04815 C 0.06849 -0.04907 0.06446 -0.04977 0.08099 -0.0456 C 0.08217 -0.04467 0.08334 -0.04398 0.08451 -0.04305 C 0.08555 -0.04213 0.08633 -0.04097 0.08737 -0.04051 C 0.08933 -0.03958 0.09128 -0.03958 0.09323 -0.03912 C 0.09389 -0.03866 0.09467 -0.03842 0.09532 -0.03796 C 0.09662 -0.03703 0.09766 -0.03565 0.09896 -0.03541 C 0.11537 -0.03032 0.10704 -0.03472 0.11628 -0.03148 C 0.11849 -0.03078 0.12058 -0.02963 0.12279 -0.02893 C 0.12422 -0.02847 0.12566 -0.02824 0.12709 -0.02754 C 0.1293 -0.02685 0.13139 -0.02569 0.1336 -0.025 C 0.13959 -0.02361 0.15157 -0.02129 0.15157 -0.02129 C 0.15235 -0.02083 0.153 -0.02037 0.15378 -0.01991 C 0.15691 -0.01782 0.1599 -0.01528 0.16316 -0.01342 C 0.16485 -0.01273 0.16641 -0.01157 0.16823 -0.01088 C 0.17357 -0.00926 0.1806 -0.0081 0.1862 -0.00717 L 0.21654 -0.00833 C 0.21862 -0.00856 0.22084 -0.00903 0.22292 -0.00972 C 0.2349 -0.01389 0.22058 -0.01088 0.23086 -0.01342 C 0.23477 -0.01458 0.24245 -0.01597 0.24245 -0.01597 C 0.24922 -0.02106 0.24284 -0.01597 0.24961 -0.02245 C 0.25912 -0.03171 0.25183 -0.02338 0.25977 -0.03264 C 0.26042 -0.03356 0.26133 -0.03426 0.26185 -0.03541 C 0.26524 -0.04143 0.26329 -0.03819 0.26836 -0.04421 C 0.27123 -0.04768 0.2698 -0.04629 0.27266 -0.04815 C 0.27318 -0.0493 0.27357 -0.05092 0.27422 -0.05208 C 0.27553 -0.05393 0.27852 -0.05717 0.27852 -0.05717 C 0.27891 -0.05833 0.27956 -0.05949 0.27995 -0.06088 C 0.28034 -0.06227 0.28139 -0.06898 0.28139 -0.06991 C 0.28152 -0.07384 0.28139 -0.07754 0.28139 -0.08148 L 0.28139 -0.08264 " pathEditMode="relative" ptsTypes="AAAAAAAAAAAAAAAAAAAAAAAAAAAAAAAAAAAA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65 -0.04514 L 0.02565 -0.04514 C 0.02591 -0.04953 0.02604 -0.05393 0.02643 -0.0581 C 0.02656 -0.05949 0.02669 -0.06088 0.02721 -0.06203 C 0.02838 -0.06481 0.03021 -0.06666 0.03151 -0.06967 C 0.03216 -0.07129 0.03281 -0.07314 0.03359 -0.07477 C 0.03502 -0.07731 0.03619 -0.07754 0.03802 -0.0787 C 0.03841 -0.07986 0.0388 -0.08148 0.03932 -0.0824 C 0.04323 -0.08865 0.04258 -0.0868 0.04648 -0.08889 C 0.04791 -0.08958 0.05078 -0.09143 0.05078 -0.09143 C 0.05195 -0.09282 0.05586 -0.09745 0.05664 -0.09791 C 0.05898 -0.09907 0.06146 -0.09884 0.0638 -0.09907 C 0.06992 -0.10277 0.06666 -0.10139 0.07396 -0.10301 C 0.07968 -0.10648 0.0733 -0.10301 0.0862 -0.10555 C 0.08711 -0.10578 0.08802 -0.10671 0.08906 -0.10694 C 0.09218 -0.1074 0.09531 -0.10764 0.09843 -0.1081 C 0.13828 -0.12592 0.10221 -0.11064 0.2095 -0.10949 C 0.21354 -0.10833 0.21614 -0.10764 0.22031 -0.10694 C 0.22265 -0.10648 0.22513 -0.10602 0.22747 -0.10555 C 0.24036 -0.09907 0.2345 -0.10115 0.25924 -0.10439 C 0.26028 -0.10439 0.26106 -0.10625 0.26211 -0.10694 C 0.26302 -0.1074 0.26406 -0.10764 0.26497 -0.1081 C 0.26653 -0.11088 0.26731 -0.11273 0.26927 -0.11458 C 0.27005 -0.11527 0.27083 -0.11551 0.27148 -0.11574 L 0.27721 -0.13125 C 0.27773 -0.13264 0.27838 -0.13356 0.27864 -0.13518 L 0.28021 -0.14282 C 0.27995 -0.1449 0.28008 -0.14745 0.27942 -0.1493 C 0.27877 -0.15115 0.275 -0.15046 0.27435 -0.15046 L 0.27435 -0.15046 " pathEditMode="relative" ptsTypes="AAAAAAAAAAAAAAAAAAAAAAAAAAAA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9 -0.03866 L 0.00859 -0.0382 C 0.01016 -0.04329 0.01159 -0.04792 0.01276 -0.05255 C 0.01328 -0.0544 0.01302 -0.05625 0.01367 -0.0581 C 0.01458 -0.06088 0.01693 -0.06343 0.01849 -0.06505 C 0.01953 -0.06783 0.02044 -0.07083 0.02175 -0.07338 C 0.02904 -0.08542 0.01992 -0.0706 0.02669 -0.08033 C 0.02747 -0.08171 0.02826 -0.0831 0.02917 -0.08426 C 0.03112 -0.08704 0.03542 -0.09213 0.03724 -0.09421 C 0.03854 -0.0956 0.03984 -0.09722 0.04141 -0.09815 C 0.05612 -0.11088 0.03763 -0.09537 0.05052 -0.10509 C 0.05195 -0.10648 0.05365 -0.1081 0.05508 -0.10949 C 0.05586 -0.10995 0.05677 -0.11019 0.05755 -0.11065 C 0.05872 -0.11158 0.05964 -0.11273 0.06068 -0.11343 C 0.06146 -0.11412 0.06237 -0.11435 0.06315 -0.11482 C 0.06458 -0.11574 0.06589 -0.1169 0.06719 -0.11759 C 0.06966 -0.11921 0.07188 -0.11945 0.07461 -0.12037 C 0.07539 -0.1206 0.07617 -0.1213 0.07708 -0.12199 C 0.07813 -0.12245 0.0793 -0.12245 0.08034 -0.12315 C 0.08151 -0.12384 0.08242 -0.12546 0.08359 -0.12593 C 0.08646 -0.12708 0.08945 -0.12801 0.09258 -0.1287 C 0.10664 -0.13218 0.10651 -0.13171 0.12188 -0.13287 L 0.13008 -0.13565 C 0.13281 -0.13658 0.13542 -0.13796 0.13828 -0.13843 C 0.14362 -0.13935 0.14909 -0.14051 0.15456 -0.1412 C 0.16003 -0.1419 0.1655 -0.14236 0.17096 -0.14259 L 0.26393 -0.14398 C 0.26524 -0.14491 0.26654 -0.14583 0.2681 -0.14676 C 0.26953 -0.14769 0.27136 -0.14815 0.27292 -0.14931 C 0.27396 -0.15046 0.27513 -0.15116 0.27617 -0.15208 C 0.27708 -0.15324 0.27774 -0.15417 0.27865 -0.15486 C 0.27943 -0.15579 0.28034 -0.15602 0.28099 -0.15648 C 0.28216 -0.1581 0.28333 -0.15995 0.28425 -0.16204 C 0.2849 -0.1632 0.28477 -0.16458 0.28516 -0.1662 C 0.28555 -0.16759 0.2862 -0.16898 0.28672 -0.17014 C 0.28711 -0.17546 0.28724 -0.18056 0.2875 -0.18542 C 0.28932 -0.20648 0.28919 -0.19491 0.28919 -0.20185 L 0.28919 -0.20162 " pathEditMode="relative" rAng="0" ptsTypes="AAAAAAAAAAAAAAAAAAAAAAAAAAAAAAAAAAAA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3" y="-814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03519 L 0.00729 -0.03519 C 0.00925 -0.04074 0.01016 -0.04815 0.01315 -0.05185 C 0.01406 -0.05324 0.01511 -0.0544 0.01602 -0.05579 C 0.01706 -0.05741 0.01784 -0.05949 0.01888 -0.06088 C 0.01979 -0.06204 0.02084 -0.0625 0.02175 -0.06343 C 0.02253 -0.06412 0.02318 -0.06528 0.02396 -0.06598 C 0.02513 -0.06713 0.0263 -0.06783 0.02761 -0.06852 C 0.02969 -0.06991 0.03203 -0.0706 0.03399 -0.07246 C 0.03503 -0.07338 0.03594 -0.07431 0.03698 -0.075 C 0.04102 -0.07732 0.03972 -0.075 0.04336 -0.07755 C 0.0487 -0.08102 0.04388 -0.08033 0.0513 -0.08264 C 0.06628 -0.0875 0.05742 -0.08334 0.07005 -0.08658 C 0.07279 -0.08704 0.07539 -0.0882 0.078 -0.08912 L 0.17162 -0.08773 C 0.17344 -0.08773 0.175 -0.08588 0.17669 -0.08519 C 0.17917 -0.08449 0.18151 -0.08426 0.18399 -0.08403 C 0.19414 -0.0794 0.1849 -0.0831 0.20925 -0.0801 C 0.21185 -0.07986 0.21446 -0.07917 0.21706 -0.07894 C 0.22461 -0.07917 0.23203 -0.0794 0.23946 -0.0801 C 0.2405 -0.0801 0.24141 -0.08102 0.24232 -0.08148 C 0.24401 -0.08195 0.24571 -0.08218 0.2474 -0.08264 C 0.2569 -0.08959 0.25352 -0.08588 0.25821 -0.09167 C 0.25873 -0.09283 0.25925 -0.09398 0.25964 -0.09537 C 0.26003 -0.09676 0.2599 -0.09815 0.26042 -0.09931 C 0.26524 -0.10996 0.2638 -0.10625 0.26836 -0.11088 C 0.26914 -0.11158 0.26966 -0.11297 0.27044 -0.11343 C 0.27162 -0.11412 0.27292 -0.11435 0.27409 -0.11459 C 0.27487 -0.11551 0.27539 -0.1169 0.2763 -0.11713 C 0.28151 -0.12014 0.28125 -0.11528 0.28125 -0.11968 L 0.28125 -0.11968 " pathEditMode="relative" ptsTypes="AAAAAAAAAAAAAAAAAAAAAAAAAAAAA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36 2.59259E-6 L 0.01836 2.59259E-6 C 0.01914 -0.00347 0.01992 -0.00695 0.02057 -0.01042 C 0.02097 -0.0125 0.02097 -0.01482 0.02136 -0.0169 C 0.02279 -0.02454 0.02266 -0.01898 0.02344 -0.0257 C 0.02487 -0.03658 0.02292 -0.03056 0.0263 -0.03866 L 0.02852 -0.05023 C 0.02878 -0.05139 0.02891 -0.05278 0.0293 -0.05394 C 0.0336 -0.06945 0.028 -0.05023 0.03216 -0.06297 C 0.03464 -0.07084 0.03216 -0.06574 0.03568 -0.07199 C 0.03633 -0.075 0.03646 -0.07709 0.03789 -0.07963 C 0.04453 -0.09144 0.03633 -0.0713 0.04584 -0.09236 C 0.05 -0.10162 0.04701 -0.09653 0.05091 -0.10139 C 0.05287 -0.10394 0.05443 -0.10764 0.05651 -0.10903 C 0.05768 -0.10996 0.05899 -0.11065 0.06016 -0.11158 C 0.06107 -0.1125 0.06211 -0.11343 0.06302 -0.11435 C 0.06419 -0.11551 0.06537 -0.11713 0.06667 -0.11806 C 0.06771 -0.11898 0.06901 -0.11898 0.07018 -0.11945 C 0.07123 -0.11968 0.07214 -0.12014 0.07305 -0.1206 C 0.07383 -0.12107 0.07448 -0.12153 0.07526 -0.12199 C 0.07761 -0.12292 0.08008 -0.12338 0.08242 -0.12454 C 0.08438 -0.12547 0.08633 -0.12662 0.08828 -0.12709 C 0.09115 -0.12778 0.09401 -0.12801 0.09688 -0.12824 C 0.09831 -0.12917 0.09974 -0.13056 0.10117 -0.13102 C 0.10482 -0.13172 0.10847 -0.13172 0.11198 -0.13218 C 0.11419 -0.13241 0.11641 -0.13287 0.11849 -0.13357 C 0.12813 -0.13588 0.12409 -0.1375 0.14089 -0.13866 L 0.20573 -0.14236 C 0.20912 -0.14283 0.2125 -0.14283 0.21589 -0.14375 C 0.21745 -0.14422 0.21875 -0.14584 0.22018 -0.1463 C 0.2224 -0.14699 0.22448 -0.14722 0.22669 -0.14769 C 0.23321 -0.15324 0.22513 -0.14699 0.23607 -0.15139 C 0.23711 -0.15185 0.23789 -0.15324 0.23893 -0.15394 C 0.24076 -0.15533 0.24232 -0.1551 0.24401 -0.15648 C 0.24961 -0.16158 0.24284 -0.15718 0.24831 -0.16042 C 0.25026 -0.16389 0.25352 -0.16597 0.25417 -0.1706 C 0.2543 -0.17292 0.25443 -0.175 0.25482 -0.17709 C 0.25508 -0.17847 0.25586 -0.17963 0.25625 -0.18102 C 0.25677 -0.18264 0.25729 -0.18426 0.25768 -0.18611 C 0.26094 -0.19931 0.25495 -0.17685 0.25912 -0.1963 C 0.2599 -0.19977 0.26146 -0.20278 0.26198 -0.20648 C 0.26224 -0.20834 0.2625 -0.20996 0.26276 -0.21181 C 0.26328 -0.21644 0.26354 -0.22107 0.26419 -0.2257 C 0.26459 -0.22847 0.26524 -0.23102 0.26563 -0.23357 C 0.26589 -0.23519 0.26602 -0.23704 0.26641 -0.23866 C 0.2668 -0.24121 0.26732 -0.24375 0.26784 -0.2463 C 0.2681 -0.24769 0.26836 -0.24885 0.26849 -0.25023 C 0.26875 -0.25185 0.26862 -0.25394 0.26927 -0.25533 C 0.26992 -0.25695 0.27188 -0.25648 0.27292 -0.25648 L 0.27292 -0.25648 " pathEditMode="relative" ptsTypes="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57 -0.03842 L 0.04857 -0.03819 C 0.05013 -0.04583 0.05105 -0.05347 0.053 -0.06041 C 0.05339 -0.06203 0.05378 -0.06389 0.05443 -0.06551 C 0.05521 -0.06782 0.05638 -0.06967 0.0573 -0.07199 C 0.05756 -0.07361 0.05756 -0.07546 0.05808 -0.07708 C 0.06068 -0.08796 0.06185 -0.09143 0.06524 -0.1 C 0.06589 -0.10185 0.06654 -0.1037 0.06745 -0.10532 C 0.0681 -0.10671 0.06888 -0.10764 0.06954 -0.10903 C 0.07136 -0.11273 0.07292 -0.11666 0.07461 -0.1206 C 0.07539 -0.12222 0.07579 -0.12453 0.07683 -0.12569 C 0.07774 -0.12708 0.07865 -0.12847 0.07969 -0.12963 C 0.08099 -0.13125 0.08256 -0.13287 0.08399 -0.13472 C 0.08542 -0.1368 0.08672 -0.13935 0.08816 -0.1412 C 0.08946 -0.14282 0.09115 -0.14328 0.09245 -0.14491 C 0.1086 -0.16458 0.09831 -0.15648 0.10977 -0.16412 C 0.12644 -0.18727 0.10378 -0.1581 0.12709 -0.17963 C 0.12943 -0.18171 0.13073 -0.18634 0.13295 -0.18866 C 0.13516 -0.19097 0.15157 -0.19953 0.15235 -0.20023 C 0.15339 -0.20069 0.15417 -0.20208 0.15521 -0.20278 C 0.15691 -0.2037 0.1586 -0.2044 0.16029 -0.20532 C 0.16172 -0.20602 0.16316 -0.20694 0.16459 -0.20787 C 0.16888 -0.21041 0.16954 -0.21157 0.17331 -0.21296 C 0.1892 -0.21852 0.18568 -0.21574 0.21146 -0.2169 L 0.27995 -0.21944 C 0.28073 -0.21967 0.28151 -0.22014 0.28217 -0.2206 C 0.28464 -0.22245 0.28737 -0.22546 0.28933 -0.22824 C 0.29258 -0.23287 0.2931 -0.23264 0.29519 -0.23866 C 0.29727 -0.24467 0.29597 -0.24213 0.29727 -0.24745 C 0.29779 -0.2493 0.29831 -0.25092 0.2987 -0.25278 C 0.29896 -0.25486 0.29922 -0.25694 0.29948 -0.25903 C 0.29987 -0.26203 0.30066 -0.26504 0.30092 -0.26805 C 0.30144 -0.27407 0.30131 -0.28009 0.3017 -0.28611 C 0.30313 -0.31481 0.30235 -0.26852 0.30235 -0.32824 L 0.30235 -0.32801 " pathEditMode="relative" rAng="0" ptsTypes="AAAAAAAAAAAAAAAAAAAAAAAAAAAAAAAAA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95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  <p:bldP spid="18" grpId="0"/>
      <p:bldP spid="2" grpId="0"/>
      <p:bldP spid="3" grpId="0"/>
      <p:bldP spid="5" grpId="0"/>
      <p:bldP spid="11" grpId="0"/>
      <p:bldP spid="13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4585" y="-74490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Умножение на 9, 99, 999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1743" y="1082363"/>
            <a:ext cx="2398245" cy="1994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57967" y="1251073"/>
            <a:ext cx="1134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357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0548" y="1471839"/>
            <a:ext cx="247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*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00867" y="1512683"/>
            <a:ext cx="448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81503" y="1817777"/>
            <a:ext cx="103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3213</a:t>
            </a:r>
          </a:p>
        </p:txBody>
      </p: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410548" y="1903698"/>
            <a:ext cx="1109682" cy="4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/>
          <a:srcRect r="13170" b="50399"/>
          <a:stretch/>
        </p:blipFill>
        <p:spPr>
          <a:xfrm>
            <a:off x="3719352" y="620051"/>
            <a:ext cx="6681948" cy="3173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440116" y="1512683"/>
            <a:ext cx="1336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357*9=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60929" y="1512683"/>
            <a:ext cx="2000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357*(10-1)=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8260" y="1512683"/>
            <a:ext cx="1772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3570-357=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47861" y="1512683"/>
            <a:ext cx="1055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3213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05562" y="2503721"/>
            <a:ext cx="6216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143*99=143*(100-1)=14300-143=14157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8936" y="4721062"/>
            <a:ext cx="11163964" cy="107721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!!!   Чтобы умножить число на 9, 99, 999 надо это число умножить на разность следующего после 9, 99… числа и 1. </a:t>
            </a:r>
          </a:p>
        </p:txBody>
      </p:sp>
    </p:spTree>
    <p:extLst>
      <p:ext uri="{BB962C8B-B14F-4D97-AF65-F5344CB8AC3E}">
        <p14:creationId xmlns:p14="http://schemas.microsoft.com/office/powerpoint/2010/main" xmlns="" val="15572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5" grpId="0"/>
      <p:bldP spid="16" grpId="0"/>
      <p:bldP spid="18" grpId="0"/>
      <p:bldP spid="19" grpId="0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Деление на 5, на 50, на 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6523" y="1582615"/>
            <a:ext cx="11037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При делении на 5, на 50, на 25 можно воспользоваться следующими формулами:</a:t>
            </a:r>
          </a:p>
          <a:p>
            <a:pPr algn="ctr"/>
            <a:r>
              <a:rPr lang="ru-RU" sz="2800" b="1" i="1" dirty="0"/>
              <a:t>  </a:t>
            </a:r>
            <a:r>
              <a:rPr lang="en-US" sz="2800" b="1" i="1" dirty="0"/>
              <a:t>a:5=a ∙ 2:10   </a:t>
            </a:r>
            <a:r>
              <a:rPr lang="ru-RU" sz="2800" b="1" i="1" dirty="0"/>
              <a:t>         </a:t>
            </a:r>
          </a:p>
          <a:p>
            <a:pPr algn="ctr"/>
            <a:r>
              <a:rPr lang="ru-RU" sz="2800" b="1" i="1" dirty="0"/>
              <a:t>       </a:t>
            </a:r>
            <a:r>
              <a:rPr lang="en-US" sz="2800" b="1" i="1" dirty="0"/>
              <a:t>a:50=a ∙ 2:100  </a:t>
            </a:r>
            <a:endParaRPr lang="ru-RU" sz="2800" dirty="0"/>
          </a:p>
          <a:p>
            <a:pPr algn="ctr"/>
            <a:r>
              <a:rPr lang="en-US" sz="2800" b="1" i="1" dirty="0"/>
              <a:t> </a:t>
            </a:r>
            <a:r>
              <a:rPr lang="ru-RU" sz="2800" b="1" i="1" dirty="0"/>
              <a:t>      </a:t>
            </a:r>
            <a:r>
              <a:rPr lang="en-US" sz="2800" b="1" i="1" dirty="0"/>
              <a:t>a:25=a ∙ 4:100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r="13170" b="50399"/>
          <a:stretch/>
        </p:blipFill>
        <p:spPr>
          <a:xfrm>
            <a:off x="2240560" y="3010826"/>
            <a:ext cx="7558479" cy="358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047999" y="3864298"/>
            <a:ext cx="6448425" cy="2484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185:5=185*2:10=370:10=37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185:50=185*2:100=3,7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185:25=185*4:100=740:100=7,4</a:t>
            </a:r>
          </a:p>
        </p:txBody>
      </p:sp>
    </p:spTree>
    <p:extLst>
      <p:ext uri="{BB962C8B-B14F-4D97-AF65-F5344CB8AC3E}">
        <p14:creationId xmlns:p14="http://schemas.microsoft.com/office/powerpoint/2010/main" xmlns="" val="2803933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25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834" y="23123"/>
            <a:ext cx="11144078" cy="1325563"/>
          </a:xfrm>
        </p:spPr>
        <p:txBody>
          <a:bodyPr>
            <a:noAutofit/>
          </a:bodyPr>
          <a:lstStyle/>
          <a:p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Умножение двузначного числа на 11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2743" y="1371967"/>
            <a:ext cx="2920772" cy="24285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r="13170" b="50399"/>
          <a:stretch/>
        </p:blipFill>
        <p:spPr>
          <a:xfrm>
            <a:off x="4668307" y="891164"/>
            <a:ext cx="5970385" cy="2835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358421" y="1609072"/>
            <a:ext cx="1134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92613" y="1912733"/>
            <a:ext cx="625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4700" y="2216394"/>
            <a:ext cx="661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32</a:t>
            </a:r>
          </a:p>
        </p:txBody>
      </p: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886798" y="2303748"/>
            <a:ext cx="1109682" cy="4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01499" y="1849884"/>
            <a:ext cx="247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*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3725" y="2478004"/>
            <a:ext cx="661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32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>
            <a:off x="1886798" y="2909637"/>
            <a:ext cx="1109682" cy="4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93725" y="2835515"/>
            <a:ext cx="1185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352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15850" y="2312295"/>
            <a:ext cx="342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0" y="1609072"/>
            <a:ext cx="1274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32*11=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93168" y="1609072"/>
            <a:ext cx="1644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 (3+2) 2=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00693" y="1600359"/>
            <a:ext cx="1134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352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15000" y="2462902"/>
            <a:ext cx="136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39*11=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09739" y="2462902"/>
            <a:ext cx="1724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 (3+9) 9=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69012" y="2452761"/>
            <a:ext cx="997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429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8935" y="4896092"/>
            <a:ext cx="11331977" cy="107721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!!!   Чтобы двузначное число умножить на 11 нужно между цифрами числа вписать сумму цифр этого числа. </a:t>
            </a:r>
          </a:p>
        </p:txBody>
      </p:sp>
    </p:spTree>
    <p:extLst>
      <p:ext uri="{BB962C8B-B14F-4D97-AF65-F5344CB8AC3E}">
        <p14:creationId xmlns:p14="http://schemas.microsoft.com/office/powerpoint/2010/main" xmlns="" val="313289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465992" y="149469"/>
          <a:ext cx="11298115" cy="6435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7054" y="149469"/>
            <a:ext cx="37894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  <a:ea typeface="+mj-ea"/>
                <a:cs typeface="+mj-cs"/>
              </a:rPr>
              <a:t>Зачем нужно уметь быстро считать?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930661" y="26377"/>
            <a:ext cx="447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АНКЕТИРОВАНИЕ В 6 КЛАССЕ</a:t>
            </a:r>
          </a:p>
        </p:txBody>
      </p:sp>
    </p:spTree>
    <p:extLst>
      <p:ext uri="{BB962C8B-B14F-4D97-AF65-F5344CB8AC3E}">
        <p14:creationId xmlns:p14="http://schemas.microsoft.com/office/powerpoint/2010/main" xmlns="" val="2348346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446</Words>
  <Application>Microsoft Office PowerPoint</Application>
  <PresentationFormat>Произвольный</PresentationFormat>
  <Paragraphs>75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Быстрый счет без калькулятора</vt:lpstr>
      <vt:lpstr>Зачем нам нужно уметь быстро считать?      </vt:lpstr>
      <vt:lpstr>Счёт на пальцах </vt:lpstr>
      <vt:lpstr>Слайд 4</vt:lpstr>
      <vt:lpstr>Слайд 5</vt:lpstr>
      <vt:lpstr>Умножение на 9, 99, 999</vt:lpstr>
      <vt:lpstr>Деление на 5, на 50, на 25</vt:lpstr>
      <vt:lpstr>Умножение двузначного числа на 11</vt:lpstr>
      <vt:lpstr>Слайд 9</vt:lpstr>
      <vt:lpstr>Слайд 10</vt:lpstr>
      <vt:lpstr>Слайд 11</vt:lpstr>
      <vt:lpstr>Слайд 12</vt:lpstr>
      <vt:lpstr>Слайд 13</vt:lpstr>
      <vt:lpstr>Вывод:</vt:lpstr>
    </vt:vector>
  </TitlesOfParts>
  <Manager>Рабочая Е.В.</Manager>
  <Company>Образовательный центр "НИВА"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презентаций 2017</dc:title>
  <dc:subject>Быстрый счет без калькулятора</dc:subject>
  <dc:creator>Лебедева Алена</dc:creator>
  <cp:lastModifiedBy>Oksana</cp:lastModifiedBy>
  <cp:revision>42</cp:revision>
  <dcterms:created xsi:type="dcterms:W3CDTF">2017-03-13T15:52:04Z</dcterms:created>
  <dcterms:modified xsi:type="dcterms:W3CDTF">2017-05-19T09:24:41Z</dcterms:modified>
</cp:coreProperties>
</file>